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35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51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54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84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28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02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54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19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55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59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28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1A844-B582-47DF-993E-00E5ABA2D7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F50459-0C7F-45DD-97C3-26BEC8057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93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CE6D590-A5C4-12D7-CAFE-3C1E1A850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363E979-7505-B1E2-D536-430DA48003B4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4BC4538-D886-142A-A529-490DBC3C089F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604751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2026-06-01T13:18:14Z</dcterms:created>
  <dcterms:modified xsi:type="dcterms:W3CDTF">2026-06-01T13:18:48Z</dcterms:modified>
</cp:coreProperties>
</file>